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d3138f767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d3138f767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d3138f767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d3138f767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d3138f7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d3138f7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d3138f767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d3138f76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d3138f76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d3138f76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d3138f767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d3138f767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d3138f76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d3138f76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d3138f767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d3138f76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d3138f767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d3138f767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d3138f767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d3138f767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42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b="1" lang="uk" sz="3000"/>
              <a:t>РЕЗУЛЬТАТИ НЕЗАЛЕЖНОЇ АНАЛІТИКИ</a:t>
            </a:r>
            <a:endParaRPr sz="3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23457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800"/>
              <a:t>Результати проведеного Одеським державним аграрним університетом опитування агровиробників  щодо визначення їхніх конкретних потреб, у т.ч. з правильної організації сільгоспвиробництва та/або створення нового аграрного підприємства</a:t>
            </a:r>
            <a:endParaRPr sz="18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Діаграма відповідей у Формах. Назва запитання: Чи бажаєте Ви отримати знання для правильної організації агровиробництва?. Кількість відповідей: 33 відповіді." id="118" name="Google Shape;11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9916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Діаграма відповідей у Формах. Назва запитання: Який формат отримання знань Вас найбільше влаштовує?. Кількість відповідей: 33 відповіді." id="125" name="Google Shape;12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991600" cy="421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Діаграма відповідей у Формах. Назва запитання: Галузь сільського господарства, яким займаєтесь чи плануєте займатися. Кількість відповідей: 31 відповідь."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9144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Діаграма відповідей у Формах. Назва запитання: Яка форма організації Вашої діяльності?. Кількість відповідей: 33 відповіді."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850" y="212800"/>
            <a:ext cx="8740301" cy="421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Діаграма відповідей у Формах. Назва запитання: Яким чином оформлені Ваші права на використовувану в сільгоспвиробництві землю?. Кількість відповідей: 33 відповіді."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98501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Діаграма відповідей у Формах. Назва запитання: Яку техніку використовуєте у виробництві?. Кількість відповідей: 33 відповіді."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18574" cy="421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Діаграма відповідей у Формах. Назва запитання: Які кошти використовуєте для проведення польових робіт, оновлення основних фондів та інш. . Кількість відповідей: 33 відповіді."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48726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Діаграма відповідей у Формах. Назва запитання: Чи вистачає Вам кадрового ресурсу для здійснення діяльності?. Кількість відповідей: 33 відповіді."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88899" cy="421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Діаграма відповідей у Формах. Назва запитання: Чи бажаєте Ви розширити виробництво та/або освоїти нові види агровиробництва?. Кількість відповідей: 33 відповіді."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9916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Діаграма відповідей у Формах. Назва запитання: Чи бажаєте Ви отримати нові знання для розширення чи освоєння нового сільгоспвиробництва?. Кількість відповідей: 33 відповіді."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929099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